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(FR),Normandie (FR),Ardeche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(FR),Morbihan (US),Morvan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Morbihan (US),Montagne du Luberon (FR),Morvan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(FR),Fréjus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(FR),Biscarrosse (FR),La Baule Escoublac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Argelès sur Mer (FR),Porto Vecchio (FR),Biscarrosse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(FR),Font Romeu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Grand Bornand (FR),Val Thorens (FR),Les Ménuires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Grand Bornand (FR),Morzine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(RE),Guadeloupe (GP),Martinique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(NC),St Barthélémy (BL),Tahiti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(PF),Nouvelle Caledonie (NC),Réunion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(FR),Marseille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Strasbourg (FR),Lille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Strasbourg (FR),Paris (FR),Lille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France Morzin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France La Clusa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France Font Rome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France Alpe d Hue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France Tign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82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24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Franc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Franc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Franc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Franc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Franc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France Marse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Franc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Franc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France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mensuelle Franc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747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55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France Normandi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France Ardech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mensuelle France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Franc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France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0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077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6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Franc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Franc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France Fréju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3586"/>
          </a:xfrm>
          <a:prstGeom prst="rect">
            <a:avLst/>
          </a:prstGeom>
        </p:spPr>
      </p:pic>
      <p:pic>
        <p:nvPicPr>
          <p:cNvPr id="8" name="Picture 7" descr="Evolution mensuelle France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France Saint Malo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France Le Cap d Agd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F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29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